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6" r:id="rId7"/>
    <p:sldId id="267" r:id="rId8"/>
    <p:sldId id="268" r:id="rId9"/>
    <p:sldId id="258" r:id="rId10"/>
    <p:sldId id="269" r:id="rId11"/>
    <p:sldId id="270" r:id="rId12"/>
  </p:sldIdLst>
  <p:sldSz cx="9144000" cy="6858000" type="screen4x3"/>
  <p:notesSz cx="6858000" cy="9144000"/>
  <p:defaultTextStyle>
    <a:defPPr>
      <a:defRPr lang="ga-I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pleto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08T17:40:57.690" idx="1">
    <p:pos x="1586" y="3579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9E58-8666-48C6-B5BC-763322CF6D6C}" type="datetimeFigureOut">
              <a:rPr lang="ga-IE"/>
              <a:pPr>
                <a:defRPr/>
              </a:pPr>
              <a:t>18/03/2013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32DB-5172-46CE-96FA-F9FF78081154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76384-E6AE-4269-A0AE-79DEA6233F85}" type="datetimeFigureOut">
              <a:rPr lang="ga-IE"/>
              <a:pPr>
                <a:defRPr/>
              </a:pPr>
              <a:t>18/03/2013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072F5-1B5C-4E3C-80DB-E4E26BB79AFE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CF6A5-DFF3-44A3-A25E-EB673C7B98BE}" type="datetimeFigureOut">
              <a:rPr lang="ga-IE"/>
              <a:pPr>
                <a:defRPr/>
              </a:pPr>
              <a:t>18/03/2013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AA25-2B86-46A8-8B52-F2A319279945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1CFC-82E3-4795-B5F9-BF6260B0A9DB}" type="datetimeFigureOut">
              <a:rPr lang="ga-IE"/>
              <a:pPr>
                <a:defRPr/>
              </a:pPr>
              <a:t>18/03/2013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ED130-5972-4699-8F34-5D691E1F0DB5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06961-CF77-479B-9CFF-174EAA383918}" type="datetimeFigureOut">
              <a:rPr lang="ga-IE"/>
              <a:pPr>
                <a:defRPr/>
              </a:pPr>
              <a:t>18/03/2013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EC125-7563-494A-B9BB-BFF89C966AF5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994F-FF2E-4844-A2DD-8CEE29522C2F}" type="datetimeFigureOut">
              <a:rPr lang="ga-IE"/>
              <a:pPr>
                <a:defRPr/>
              </a:pPr>
              <a:t>18/03/2013</a:t>
            </a:fld>
            <a:endParaRPr lang="ga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80B1-A081-41BA-B662-B1924DF0F775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33E9-AA60-4317-AFFA-97A055A5EC13}" type="datetimeFigureOut">
              <a:rPr lang="ga-IE"/>
              <a:pPr>
                <a:defRPr/>
              </a:pPr>
              <a:t>18/03/2013</a:t>
            </a:fld>
            <a:endParaRPr lang="ga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D354-F523-4DFB-8945-B8ECA5653569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CE2D-4918-4F1A-AF78-282C0A1405FF}" type="datetimeFigureOut">
              <a:rPr lang="ga-IE"/>
              <a:pPr>
                <a:defRPr/>
              </a:pPr>
              <a:t>18/03/2013</a:t>
            </a:fld>
            <a:endParaRPr lang="ga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B6BA-64FF-4247-821A-2C93F73AF829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7A30-DA45-4CDE-8396-18394AC5E54E}" type="datetimeFigureOut">
              <a:rPr lang="ga-IE"/>
              <a:pPr>
                <a:defRPr/>
              </a:pPr>
              <a:t>18/03/2013</a:t>
            </a:fld>
            <a:endParaRPr lang="ga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E0353-3165-4012-A088-8404326EF1C6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4EA0-404A-4912-82CB-0E5D7D47DC34}" type="datetimeFigureOut">
              <a:rPr lang="ga-IE"/>
              <a:pPr>
                <a:defRPr/>
              </a:pPr>
              <a:t>18/03/2013</a:t>
            </a:fld>
            <a:endParaRPr lang="ga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519B-36AF-4A8B-A665-832404A3C9A4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ga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E079A-882A-40BF-BCCD-C32088B771C5}" type="datetimeFigureOut">
              <a:rPr lang="ga-IE"/>
              <a:pPr>
                <a:defRPr/>
              </a:pPr>
              <a:t>18/03/2013</a:t>
            </a:fld>
            <a:endParaRPr lang="ga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3E4F-A4D6-4F09-8163-1E04A93CF246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ga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5E5B96-7588-4074-B177-1A1D5F876260}" type="datetimeFigureOut">
              <a:rPr lang="ga-IE"/>
              <a:pPr>
                <a:defRPr/>
              </a:pPr>
              <a:t>18/03/2013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8D8EA-B222-445E-907B-96201755EE76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a-I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4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4" Type="http://schemas.openxmlformats.org/officeDocument/2006/relationships/audio" Target="../media/media4.mp3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audio" Target="../media/media2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6209"/>
            <a:ext cx="7772400" cy="2162671"/>
          </a:xfrm>
          <a:blipFill>
            <a:blip r:embed="rId5"/>
            <a:tile tx="0" ty="0" sx="100000" sy="100000" flip="none" algn="tl"/>
          </a:blipFill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ga-IE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The UKULELE</a:t>
            </a:r>
            <a:r>
              <a:rPr lang="ga-I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/>
            </a:r>
            <a:br>
              <a:rPr lang="ga-I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</a:br>
            <a:r>
              <a:rPr lang="ga-I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/>
            </a:r>
            <a:br>
              <a:rPr lang="ga-I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</a:br>
            <a:endParaRPr lang="ga-IE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3315" name="AutoShape 2" descr="data:image/jpeg;base64,/9j/4AAQSkZJRgABAQAAAQABAAD/2wCEAAkGBhMSERQTEhQWFRUWGR8XFxgYGBofGhceHRwdGxweGhgcHCYgGhsjGhgdHy8gIycqLCwsGh4xNTAqNScrLCkBCQoKDgwOGg8PGjIkHyQvMDQzMiw0MC4yNDA0LCwsLDQuLzQ0LzQsLCovLywsMiw0LzQsMCwsLCwvLCwsLCwsLP/AABEIAOEA4QMBIgACEQEDEQH/xAAbAAACAgMBAAAAAAAAAAAAAAAFBgQHAAIDAf/EAEoQAAIBAgQDBQUFBAcFBwUAAAECEQMhAAQSMQVBUQYiYXGBBxMykaFCUrHB8BQjctEVM2KCkuHxU6KywtIWFzRUc5PiQ2OjpNP/xAAaAQADAQEBAQAAAAAAAAAAAAAEBQYDAgEA/8QANREAAQMCBAQDBgUFAQAAAAAAAQACAwQREiExQQUTUWEicfAUMkKBkaEjUsHR4RUzNLHxJP/aAAwDAQACEQMRAD8AhuP164dfZhmXFWrT1DRp1aeeqQJHpv6Yk9luwtOpQ15lHDuTpUllKjYSOp3viU/s5VEZqNaotfdX1QPI6YMHr/ph/U1cMjXRX+alKOhqIntmAy1tfNNeayesRLDwB/LA2jwhKffMKBcseQFzf0ifHoBhTyXavMZDXQzaPUadSMzyYNviMysj0k44cH7T/tOeU5oEqTFKmD+7RpsSDAY+JvMeEACjlAJHu9RumZroXFoI8RysdvNOXC3KEBvhe9+Wotpt4gX8SMceO5ull6dRKpC06lNtA/tbFQPGQQPBsG6uWDTPPf0BiOkEzhF9pfEaZWlSVgzqxZog6REX6Ezt4Yxp2c2UNW9W7kQOP0SL7rrjWegxsCeeOuXCsyqx0gkAkchNz8r4qybZqJGqfeyXBKVOhl8yBNQv3m6A6kgdBJGGfihKkOLSCs+O4PpB+eNWyS06C06QXQo06W+FlO4JO5PXECvndFPTVYhDYFiCw6Q89/1E9ScSb3mV+JXEbGwRhmmX3XavSfMIVWoaNIyoKAa3AsTqPwrvykiDONuF9lcrSSEpK3VnAZm9SNvK2BQ4mSumh39IAjSwm5uoIiJba/wjfBrhtOuLsFAPIm/qbk+px47G1tr2C+jMcjsVrnrqkbtP2GrJUqVKKqaXxBVPeXr3egvtywpTYnF4cSLijUKKC+g6RNiYtijUQmAASTYAC/y64d8PqHStIftZT/FKVkLwWb3W3IYbfZrmnXNNT1QjIWKnmRER43+WJnY/sQlSkz5pHBJhVJZSAOZFjJPXpgifZvTUM1OrUWrvTcGNPQWg7WJnHNTWQvDoiuqShqI3NmAy11sfRTVmctrBEsPI4F0uCIhLREczy3Ez4An1jpJU8p2jzXDmalm1erquhLz5wxmR4cvXEXLdrP2nOIcyD7mdK0ge4GJAVnBgPHj8sLhRygEg3b1G6aur4SQHCzr2sdvNOvD6pVtX2KjEjyLEK3qNPoZxtxTNUssG94QtGorCOWroo/tAmw5jxOCtXLBpkTNj5Xt9cJntIz9P3KUQwaprDRIJAAIk9Jn8cYQN5sgb1RNS7kQud00VeCljwkchjZSeeNlIJjbxxWaKHTx2P4JTGWTNRNQVAZJ+BQ+loH8MknDhxZigWoNxI9CNQ/3lUeuOWVyKUsulOjAUC07ODvPWZnEOpnPd0yKhilt3iDHTTUm/gDJ8cSkrzLIXd1bQxiCIN7fddqqvWUpTqGlTBKa1ANRyLNBNlAIN4Jsdt8ecJ7J5WisLTDk7u4DMfUjbytgWvE5ULQOvSDIKsNWokkiRB75UkTcA+WDHDUr7sFE8mNz5m5+uOXY2NsDYLphjkcCRc9f2Sh2p7C1fevUyyKaZGrQDBBi8Lt44S1YRIxetZmCMVALwYE2J5XjriiWUyQQdU3EXmbiOs8sOuHTulaWu2skPFaVkLg5nxXWuMxM/oev/ALCt/wC0/wD048wy5kfUJTy39CrozmeFME/r9XHzxlPNAKn8IPpH+WBPEqgrLpUw20MCGHhFgTvBmPPfEPK5kMtIl2ChLCJlQzAX62HKLjEiI8lbuns+2y69oOyYzeZps9QhAhGlY1SDyJm3evbliEvs0prUR6dZ4Vg0MFaYMxaOYwSy3ERrZ2dAY0KBfQvPe7OTc7Cw3gyWy2YJjSpgczb5zc+g9ca8+aNuEHJY+zU8ri4tzKV+0nbHM5Ss1IpTYMNVNhIgbd4SZII8MV2zaiSdyZJ6k3OHX2m1UNSio/rApLHotoBHiZj/ADwkHfDugY0RBwFiVO8TkeZiwuuBovCuPJxsbyPliVl+GFnVSYWAztB7qm84OLgBmlzWk6J79nfFKhoVBVb92hARnNgIuNR5D6Yn5zMEsCiyx2MXM7aZvcg7wsAmLTha7M8co/tYFQBKSrooAiymRdv7bRv6eb3XyvfB5sxHpAn/AHVI9Tiaqm4JSSLXzVbRu5sAaDe2Xr9EIVHcMjVD7zVYyYJFyFuI7pnqeo5GslRIF5B5yZ+rCcC/2QPUrIwnv6oBg7CCrCIYQCPI9cTqnCxVovSNaqVcaTddSg8p0T874HcQckXGCLkBQu2vHjlsvKECo50p4dTHgPrGK77IZhUzlB3+HVpnoWBA+pw6dh+z4WlWNUrUDu1OCJgU2ZefUyY8sG+I8KpGk1NVRNR1qYAGtYKm3OQPTBjJ44GuiAvff10QMlPLUubOTa2g9dVNzecFME9B/L+f0ONKOb/doZ3AP1AP44GcRrCqpX4X2KsDIPhEBtzBB58wSMQMtWBWmNbKq+8UWksFaGnxJGwGwPKcBCO4R7p7OspHaTsuM5VoFqhVFDAqANRm9iZHIcsDa/svpE9ys4E3DBW/ADBalxIe81M6jSCqCSdM3ZmsCzmBaABe98FMtmZgIrEdTaT4n+QONhPNGA1psFiaanmcXObclLvabtZmMnV0lKbo6zTNwQRY6rmdx0xXFatrdmb4nYsT1JMn6nD37TalOKC2NUEnySL/ADMfLFftvhzw9jeUHgWJU/xSR5mLC64GnZYy4wGMbG5Ix3ocNZmUfeGomD3V5k+WDy4AZpY0Ep29m/Eqmiqjt+6QDQW2U3kA9Ii3LBfiOa1MGVdRPwtEzcAaZuZMAfCD4gEhT4FxyguaRXhcvTVlTULFzH7xvE38pHjiwM3lZcNzYgL4WifRTU+eJyrbhlxEWv6/6qyidzIMAN7evp0QkLUbVTeoRUJAF7Bvi0jYfCrCYvbbbBjI0GAvqnqTP/EJ/HzOB1bKBq1VGXUDpIXaYVbA8iIDA8jF8T14eHpvT99VKsCpBK6lBEb6dU+JJwK4go2NpBOSj9rOOfsuWZ1I1nupPU845wJPpireAZoJm6VWpdRUBY+Jm59TPph67F9mxTOYLkVF1GkFImym5M9Z28MHc9wegaL0gqotQRIAABiFNuYtHlgyOeOnDowL339dEBLTy1RbMThttr6uicjGYA+8zf3KX/uf/HGYB5fdMOc78q3zaosrSAnZm8TsoPXmY5DxGIdbhxQLB+FiVPQM0j5BlF7fFNsSOD9octmE1gimUsVcgaPECYI8cB857RKPvDSFMtS+A1J5bE6I+H1nwxuyKUktDTlqhpJYAA9zhnomPLamsyISNwwj5SCR5Qw6Nhd7dcaq5daaUl9zrJLMpGohYsIFh3t98QeM9ucxTpikFVWgaaytqDr95QViTzkmMLNI1s7mEV6mp3OkM5sNzsNtthgymoyDzZLYQgauva5vJiviPyUOs5MsxLEm7Ekk+ZONUqAG/LDjxv2ctSp66VQNpSagaRJAJJWAd+QPzwy8J7M5WglItTU1VAljcliL+Z6Dlgx/EImsBbmgI+FzveWvy7quKNBDJJAsYYKSLcwBvYHHeuYBRG7u5JMTtc325xffxw19tOzaU6VTM0QQ+oMwBsARpLBRseZPnivXqk7knzONIHicYwsaqE07uW7Xr2WrmSeWHmh7SxFL3lJiy/GQRBEQSB15x9cIuO1HLFtrDqQYnpYG+N54I5QMY0WNPUSwE8s6q4MnWSsi5mkSQxk9QICkR1BT8RzwWUW8cVH2b7Y1cmCmkPTmdJMEHnB5eRGJvFfaJXqkikBSQiOreJ1bD5YRv4dLjs3TqqGPi0IjxO97cd127Jcc/Z83WpVqkIzOLnuhw2/hN7+WH9qIqXFSx5Lpg+sEn54pBmHnP63wX7OcbTKsxqUhVV4sYlSJuJ87+mDKqhLvGzXogKLiWD8OQeG+vRWRm1ppamAWHxNvp6Af2j0HKT0xBzHDSiWMBWLA9JOo35QSTNx3Njse3BO0eWzIkRTan9hyAB/aABgjxwNz/tFopU92tM1KYsXnfrpWLiOdpwsZFKXYQ03CbyTQYQ9zhY6I/li5syqT0YRPlvp8hqHiMBO2/F6mXoqKSikXaCykTAEmIH1OBvE+29alSFJFW6gU64aQyjnpK/FFiCbHrhWfM1s5WprUqFnYhFLGwk9AIHoMF01G7FzJLYQgqqvbg5Ud8R+Si16zMSzMXJ3LEk+pOOaOBE3w68S9mrJSVqVVSwBNTVIB5ysAx0g/PBrs/wBmctTy9F6tNfewHJYXDETEeExHhg51fC1l25pczhk7n4X5b3Kr+hRRpJI2gGDEwDsNyATv4dMSKh092m0giWM6ZtIJvYX1RJ5Yc+1/ZlPdVczRUioAGKgwLbtpH2gL+mK1esx3JPmcdU7xUDEPos6qA0xwO+oXlRpJw6ZX2jxTpLUpFnpkSQwhhBWfAwduowk460cuW8BzJBjw2BucETQRygY9kPT1EsB/DOqt/JZtMzTGYpT8WxEG3dI87Bh1IGC6bT9cVF2d7VVckWUAMhMshkX2kHkfTBLiftIr1LUVFIRB+03mDsPlhJJw6XHZunVUUXFYRHd/vbjuunB+MnK8SrrVqRTd31fdDEyrHpa04fii1Lip3T93Tf1g4pF3mSSSTckmST4nBPs7xhcs5Z6S1FYQVMSOhE88F1NBiGNuoH1QFJxPlnA8eEn6K1/6Jp9T9P5YzCf/ANvsp/5X6JjMLvY5/wApTf2+l/MPv+yRWgna+NGbG4iZnGjG+KgKMRThWY7hR+9Tm3NqbfeRdzvcRB+eJmXcZbMU6rqGFNgTp6RFupurAnpgLR3Eb9f5Ym5nMLAVtgoWLyRJaQZgbj5dMCSR3JA0KLilsAemitavV94mpHWCNm7pE9QduRgjAurmiaoaRKjmYTUQd7XgAnwt1wH7N9sKTUCmbqQyHutBlljqouZn6YP0vd1yj0GDLGr8FuDtYEehwgfE6FxDgqhs7Z2gsOfTf6Lpnsv+1UWo62QN8bKLR92SIM+HLeOdbdoOzFXKMdQ1U57tQCx6A/dPhiyMxXpZaGqVVpA2h4+a8yPLb0wI7fZtqlKlQpKztUYNIRtJF470RMwfLG9HM+N4aPdKwr4I5Yy53vDok39mDIC/dJkGRtAnmLb78t+Rx5Ry4CMSICquq+owxuSA1rx0scT852YzbBRTpMaYGlTKgtG5IJkaiSfLEbJ13SxUkg+7KkfaAgqw8ZiTO3K+GmPE27TdJDGWu8TSEGrqQxDb+PPxvjEG+DeayrPTLUe+DJdDBdb8jEuoOzDpzM4BTguN+MIOWPAVtA5ScY5+mOmWyruwRFLMdgN/144zN5OpRbRUQo3Rhy/MeIx1iF7XzXGE2xWyXOx33x4xx6kdcau0nHS5RLhOYIBVoanuVkalO4ZAftTy588S9Ao1UqMocUyrWG4Uz8yI32PkcCKNisRPjghmM0oCqZ0xEXuGbUYO3+eBZGeLLdFxSeHPZWkc0tenqRxpZZh+6YYc5uLHpgZmMyTUUkglACfu6jIWbcyCbbQfDALsn2tp+5NLN1I0R7toM6dokDlhjovSzARqDBh8WxBlSLEG/Pn+eED4XQuIcMlTsnbUNBac+m/0XfMA16LUtbIWEM6j4RzGoiJIta98Vv2j7J1coxN3pfZqAWvyYfZP0NvLFi5ipTy/fqVFpDo0Qf4Ofmo2/EZ254lqyq06YaoaxUgojFSsz8URJtbfGtHM+N4DdCVlXQRyxkv95o9Zd0k0ssGQF+6Ta46+lokX8fDHmWywCtaAE1G8kgsJMBhaI6Yn5jsxmyqrSpMUHdmQCzfbMEyBI0z0XxvFy1SpSlWUgodLgjYw0AgbqbCb2mMNcYcDhN+yRmMtIxNI7oTmVIYz6G9xy38Ma0xvg7mcqzqxo3N/eUjdhsDoJu6g9OZ9MADb8MFRSYwhJY8JW0DxOMc8umN6NBmIVFLMdgN8bZzIVKLaaqMh3hhuPA7H0x3iF7XzWYaSMVslHxmPZHT649x7cLxWF2l7GvmCr0KK0W+1qZQGHKyTfCjxXs5Xy0e9SAdmBlSek8j54tejn2qfBpAHOQx+QMD5424vwtczQakxIDReLgggg/MYnIK58dmu0VXU8MjmBez3vsqUDxcWIx4ZPj1xO41whstWaixmIIbqCJBj9bYgs/hiia4OAc1Sz2uYS06heAAYKUatT3IKuUKsQCrESriSJB6p9cDBB5YIJmlRSqkGb/KY+v5Y4lF7ZLuE2KYOyvC6ucfXmRUq06YhNbkLqm/iYj+eHbM516Z7wgEgAjYEkAX9eYGInZqpSORo99SFSGJgBTEkHoRjm+WWrSqtSg95ktcHSYi3X8/AYnJn8yQ3FgMlWU8fLiGE3cRfv6C2yeeJAEFiZhZgQOp6eWMrdlMvWJd6QV2vrRiII2IAMTOJuWyErLSwYBgCfhMD4fukHmMKVXt/UqVadJVFCXC1XMMQZho5DzOOYmSPJMW2q6lfHG0CbO+iV8lka75k0qJPvEZgDMQFMEnoOo8cNFXse9c6K4WjmI1a0utVQYJK27wkfMeWGvJUstRBNIKpNy+m7TckufinqTiPxDOnuk7gzTaIvtEglWB20yCeV4xvJWve4YBb/frshY+HxxtPMN+23/e6B8J7P5jLs1IIkVGhq5b7AvAXkYB8jhlzNShVANWmrgGE1KGZjz0rE+f12xCbio0LPwtKX3UwdM+Nih/unniTkmSnNRzeNKjmALt5S8yfBemBpHuecTteyKgjZGMDTl3QLtL2SbMhWoUFouDcsVUMscwk3mPrhQ4r2XzGWE1UGn7ymRPj09cWpT4i1QxT0gdSwY/4VP4nHbiOQFeg9JiYddJMXHj0mb43grpIrNOixqOGxTgvb732VIBuYsRjGYsZNzgl2g4G2VrGkW1AgMrdQZ3HmD8sDWbliiY4PAc3dSj2OjcWO1C8iOeCmTqv7k6WKFW1KwMGCNLCQdrLgYIPL5Yn0MwqKVBFxfeOXTxH65cyi4XcJs66N9mOG1s44GYFSrRpggBnIXXaxMyYE7YfMzmmpDvABALRsOW9vqPnfAzsVVpnIJLqY1F5gaSWLEMOUT+eOq0Uqit7qGKt7uRcHuK3kZ1wflidqH45CCLAKqpYxHCCDdzhf7fotsvnjJBkkswCi03JN+hJO17fLK3ZfL1yXqUVDMILIxH/AAmCfE4lZDh8oNckMBqU7AjeByMiZ3wq8S7fVA4oIgpMH0VKjENEGCQNtryccRse9x5S0lkjjYOfnfTdLD5Csc4aFIs1RajBCTBtJknlYT/rhmqdkqlYhMyFp1iCVqoQRUiJDLbvQZt47Ya8nRy1KXQLqa5qFbsTuS5F/nGI/Es4SoJiAQUeAIblDBipnaCVkEib4IfWveRhFrb7+uyFj4fGwEvN77bW/ful/Idmcxl2qJTRG94NHvyfhU7wnXnGGnM1aNRf3iK6KYUsoYs39lYJJi9v9If9LwoJsC2k/wBkkwPk8DyYdMduHlEAqMYAWEHn3mIHmQPJcCyyPecTteyJgijiuxhy77Lb9mof+T//ABU/54zHb+n6X6K/9WPcZ+JF2j6haZXM/vjRqkM4UPTeAC67Hb7QO8WIIxvU7R5VWCGtT1aisahIIsQehm18B+3vCS9AV0YrUoAmVJB0n4rjbr6eOEvsRXVc9TLjVqkA9GOx/H54KipWyxGW+m3dAzVj4Jmw21Op6IvxLsXm81Vq19SQznQHLA6QYW2mwgW6788Kecyb0ajU6i6WXcW+h5jF35hTFrHl/pz8sA89wfL5xj72mPeIoGqSCDLWsRI535Njan4g5uTx4eyHquFNfmw+I9d1UzeGO2Vywa56wB+c/lzvh57S9i1eklXKUwrwNSKYDAje5iQfnfwwq8McqlSowgUzCgz/AFh2BHPTBY87DDNlU2Vl2apLLSPgkwyaddltnMuFU0y1hfRBgE7G7Aa9xIv154JcB7Y/saijo1prk3hkBN7RBPPcdMLWcqSV3sOZJvJJ3v8APxxxVCcd+ztey0i5bVOifijyT12g9owKtTyymGWPeElSpO8LHTnIvjl2U7CVC1OvWhVBDimRLN01fdvBi+E/JlRVT3nwBl1W+zIm3li7+7UQFTqRhIg2YG4uOWFtV/5GhkWV9Sm9F/7XmSY3w6BQq/FnB0oisdrMT/yxPhM4H1825BDJSGuVK3Os8xEHWetrX2wabLQAotO5FrDkOnS2IQysVqtSACqrSpf2VgFio5ST/ujphU0gbJ09jjugmdyDClVpggnusg1XDKymDJmIi5vAIO0mfRpJWYkhpmAyOykxtoIiQANg0G5jHfJ8HTWCwnUpDf3rj5aY/wBcR+F8H0O6xsfmJ5+MEMDyIPUzoX3GqwENnaZH1+qm0cyFrLQqtqLKXouQNRggMpP3hIM8wfAz2zPaPLU20PWQNOmJuDE36euBfbPgfvMtrQlalGXUjcwO8PCRe3MDCB2ZzKjOUHqDUNcGb3aVUmd4ZgfTG8NM2VhffTZZT1b4JBHbXc9P4/0mLjXZHM5vMVaysuidNPXIOkdBp2km/PfChxHh75eoadVYYX8CORB5jF3VlJFt/wBfq+Aud4VQzh016YLqpuCQRe8EHa4MHr541p+IOZk4eEdFhV8LY/Nh8RO+hVRnwx0y2XDST5R/nyAjD9x7sUlSgj5amFqgAlVMBxz3MSN5wn8OYoXNQWpmNJn47wpHO6kmemGkdU2VhLNeiRy0jqd4EmnXb0F2zGXCKULQCASkGLwAWlo1TccwMTOAdrP2FWpqmtWYMQTDL3VB6zIAsYiMAM5X1QTM3J3uSbkTe9scAhOO/Zw9tpFyKkxvxR5J/wCN+0lYK5ZCdSmXaV0k2ssXj0wP7MdhqtUpXrEKkh9Jks95v0B8ZwooBqGraRPlN/pi8aLJVpqUaUIkFTuOV+QwuqrUbA2L4tSm1HevkL5jfDoFFzPFWU6URWO1mJjz7sA+EziBXzz3LJSXV3TudRP2TY6m8IJwYbLQoVRBNpH2RuY6WEDznEUZH9+WgRTphaQ5KWLaj52Ueh64UtICdva87oDm+HFaVemI71MlUm6sLqACZjpO0RtGJuXppVMMCSIXUjsuw2RhH0YTfpibl+GAVQ8czM9DqUflPiTiJw/hXu61RV2H1FiAetjv1E41x3GqHEJDgbZHL9VN/o5f9rmf8Tfyx7if+zH77fT+WMxhiPVGcodEk9tu17A1coiDYK7k9QCQF8jEzhIyWZNKrTqj7DBvkZIxpncw1SozuZZjJPWcNvs14UHq1KrqGVRpEiRqNz6gD64pMDKSA5efcqRxyVtSLHfLsNU6UOJrmKS1qVNnVtjIVrEixJB3EYh0MwffTBVirIwYAEGxBMWPmLH0ODGZpmIUW5RH4bfMjC7nGIBSoS5DbUxqYAj4SbBbzc2uR5T7ACTZU8pLQCVOyfECSRTgzAUn4VEmCesrpIAuZPQkInbOkaNUUPswak/eZ2JY+mwHTDnw+qyG9PR91SQWPi1x8lnzi2J3EMpRzNFhXWygkllhktuDywRBKIJLkXCEqIPaYcN7FU5qxiiJx4yiTBtyPX05Y2F8UykTkvFEjyw/9i+1rtTGX9y9Rqa90pAGkbBixAHSfDCbwThhr16dGYDtBPQASfoMW7wrg9DLgrRQKTAbqekk3PP64VcRljDcDhc7J1wmCUuMjTYaFL2c7fVaRYVclUXTudUr4d7TH1xB7N9qKmY4h3iFR1MJuJAtcjfyj6YY+2tJ2yVYJJMCyiSRIkR5c8VBquCPCCMYUkMU8brNsdOqJraiamlaC4ka7D/SverCifTEEC5PMmfoB+WK24V20zFGVY+9TkHJlT1DXMeB+mPR27zIYmUIOylbL5QQfmTgd3D5Wm2SMZxaBwBsbpi7WdrXpB8vTUElYLE/DqGwHMx488IFOoVZWH2SD8jOOmdzrVXZ3Ms1yfp6C0YY/Zzwv3mZZ2UMlNeYtqNh6xOGkbG00BJHn3SSWR9ZUgA+XZO3DeKLmKIqU6bODtMKR1gk9eYxxp5kiujFWVrqytEwQSJIkNcWI/EHBLRZgotPKPw/zGAudZlDK7EwQQKY1Oo57Rp85thC2xJsqWUuaBcqVlM+QSEho7qzYcl1E9O6T46hG+ErttlzQdadiKheszRGpmN4F4AFgJNow2cPcob0zTX7KkrqNok3AA5Qs+Y2wUr5elmabJWSRFwywV8QZt5jG8MogkxWuELND7VCW3sdlTGv5YxRE+WNswih2CmVDEKTzE2PqMeLfFODcXUgRY2XiCcPPYftY4UZb3TVCoJTRFh0aSAACd/EYT+GZE1a1OkLa2Cz0nc+gnFvcJ4Hl8tIpIFaAGO7EcpJ8cLOIyxhuBwudk44TBK5/MYbAaoJne3NaizCrkqi6bkhpWOuoLH1wL4P2zq5jiFO4pU27pSQQYDESSN5PKMN3amk7ZOutOdRQwAuonqAOpEjwmcUvGB6OGKdjvDY6fyi6+eankaMRI16b6K+9AmceJSAJPWPpipuC9tMxlzEmqn3XY28m3GJB9oubFQsDTIOyFbL5EEGfM4HPDJgSBZEt4xTkAkG6tScZirv+8TN/wD2v8H/AMsZjn+mz9vquv6xTd/olVx+vU4dvZfm395VpSNGnXHMNIFvCN/IY97LdhkrUDUr61Lk6QLQBaSCLyfpGJq+z16Kmpl8wwridNgFI+6d9/x5YY1NVDI10V80ro6Ooie2YNy11zsm7N5YsDDsvlH+R+uBeW4IqNqNr7noDJk/P5+Ela4f23rZXXSz1Oo1SZU92YI23AIkfEJ38Mc+Fdqf2vOBcxqFI2p0l+HVy95960722thb7JM0E7Dcb+SbGtgeWj4idDt5pp4Y32XAKPcSLCS2m3iF+ZGNeNVqdGlVp1Wim9NtEn0Kj1KkDxPTBerlQ0zzj0iYjyJnCV7Ts0mijTkFwxYjoIi/SSfpjKBvNlDVtVO5EDnJBFI88eGOWN1J546ZemrsqzpkgFugJgn88VZNhdRA1snrsj2fSnSy+a3dnuZsqtqQADbci+GribFGDDmCvruv/NjT+j1pUFpUlBRRp0kxqB3v1m84h187+7IqkhOTsCGHTYQ3n3cScjzK8uKt4o208QZpl9911zIq11KUXFGndNcaneJDaRICiftGZubWJhcF7IZNKcFFqNN2qQSfLkPTHBeMrp00GSppAWFYHnuBvpuJ/h5852Rqu3eei28Hr63mflj4l7G2Bt9l8zlSuuRiP1CR+0vZV6VWo1JJog6hpIOkRJkb2M7TbC8GG4xcOfdRRqlKTM6qSEO5MW54phIsI8vHDiinfK0hx0STiFLHA8YRrddSRGG/2a511zDUpHu2UsQeogAj544dlOytOtSapXWqATCgW23Jnxt6YJN2DFOXpV6nvYmmQoCgcg3O4sfwxxUVUbmuiJXtLRzMc2Zrcvv6KckpFw8Oygk7fqfriDR4CobVz6n1H5k+YG+FfhXbKvlC1PO06jE3Syz4wbAr4gnHKh2w/as2i19SZcnStNdmYkBfeEbi+222ABSyi9tOo38k0fWwOtiHivodvNNuQqwTMGnUYxO0FiFPkbeeqccO01T3FCqqkKr020yY0kRqVf4lNh4HB2rlA0gixGmOg8Om/wCGFD2l5pBQp0yQ1TWGA5wAQSR6x64ygHMlaO62qvwoHHsq7NI41MY3UnntjamASFnTNtXTxxV3sohOnZDgFMUKebMlxUEXsi6tBtzsSSThz4q5TTUHIEEemofVAPXHHKcMWhllpUoZQLho/eT8UnaTM4jNmyKZWpPu/vMDK/3o70ciQPE4lJZDNIXd/sraCNtPEGaZC/mu1Z6tVSlFxTUHQapGpmb7WhZix5nmDa04i8L7D5SmveQVm5tUvPkNhiEnGVChaDpUKglgrXOokkgb/EVkcgTfBjhlSubtTgHqQD9bjygeWPCXxiwNvsvWcqVwJGI/UfskjtV2KqpVd8vS1UvihSJW1xpJk3vacKYPMYvWu7BGIWWAJCyLmLCfHFENMmbGbjaPTl5YdcPqHytLXbWSDilIyB4cz4rrJxmOn7G/3G/wn+WMwyxN6pVgd0V4ZrOBAT+v1cfPGU8yNKE81B+k/lgPxOotZSEYE7EfaX+JDefQzboDiLls1qWmdcKEsCLlQzAc4vA+YxHiPJXJns6y87S9kzm81TZqgWmKZBAHekHxt9r0jxwPX2ZaKqPTryqsGhkuYMxII6Rg5l+IguXLILaEGoHSJklo+JiQLC1he+CmXzMwEDEdeR8Z2+U43FTNG3CDksPZaeVxeRmSlrj/AG1q5Wq9JqKmQDTYMYIMi4jeRsMVxVqa2ZmPeYyT1Jw6e07R7yhH9ZpbV4LaJHnMeRwkHfDqgjYIw8CxKnuJyvMxjcbgaLxh44yYx6eY6bY70OHlnVSQoIDFjsqmDJ9Dg8uA1S0AlWF7PeMVKtF1qnUtMgKzdI2J5x+eJOfzQYhlQOfsmNQvYaJ3k7EQNzJAJC92Z4rl2zIpPC0VXTSV9mbUJZptrblOHevlf3gPNmIHhbl/cDf4jiZqRglJta6rqQmWAC97ZIVTFRgy64qBpAFhaCQpAE2O/PcRtjvk67rqvBLwS14+bW9RjU5UPUqqZs4YaTDLYAFSOYA25iRfE2rwj3tFk96TrBGsKoYciZAAn0wO+xRUQIuQEO7S8ZGVoPUV1aq/cWSLTufQCfliueyldFz2XLkMNccrEggG3icPHY7s0GpVTmQtYMxRQ0sQEYqYJ2lhy6DBjOdmsuKZSlSp02JDpAA76wRt5X8JwWyVkDXRa339dEG+GWpc2fQDQH1uta2ZZKLGRpEyOe4H5jG9GtJp6WiaamfAkA/jjln6iVEZUgNHeSwZTtdfWxEzOxscQso4K04eAutJK3IVoaL2uIA8fkGI7hHOns6y97RdlXzdShqqgIAwNu9eDblywNzPstuPd17cw6T+BGD9HiIL6yygKCqAsDvGpmg72gBZ53vYll82DZAW6mLH12/Pwxs2pmiAa05Id1LTzOLnC5KA9oe2NXJ1dDUVZWWabB4nkZEcsVtmcyatR3Y952LHzJmB4X2w9e07RFCf62TH8Ed76xivm3w44fGzlh4FiUh4rI8zGMm4Gixl8cYDGNjuR8sd8tw13dEG7ifIdT5DDEuAGaVtaXZBPPs34tVqLUpOdSUwNBI+GZkT0gDywT4nmlYyFV4+ExqXcDu/eMkDujcgasK/AeJ5cZlKLFRl0VgC3w1Klu+826xP54e83le+G6kBY5WgEeQaofliaqhhlxWtdVlG4yQYb3tl6/RC0FRtSFtNQxpAgAH4tIIiTpVvlaNyYyKtFyZ5yZ/FpH+HA2tlQ1aqhBIlSACQbKPhO4ZSNQPpzwRTJs1Jl9+5DArqhda2jcACR4jAzzdGRNIJXLtPxr9lyzVRBb4UB5sdvON/TFVcBzK/tlF6pBBqSxPUnc/3jOHfsn2dYmv+0t75AxpKHJb4SQT3vhnw6YM5zs1l/cvRSmlP3gsQPtAd0+Y3+eDIpo6cOj1J39dEDNBLVFsugGx63/VGoxmAX7Vmv9h/vr/PGYA5fdMecfyr3OU0SyXcbtbuyIAEWDHw5A4g1MgyBAPsMwU22ZiV3sbMoPXUdtxO4PxLLZhNdMhQn2DC6D1Ki3jOBOd7eZXWaMMyRo94I07RI5wOoxuxkhJaGnLVDSPhAD3OGeiN5ZQ29JGPMQJHzv6MB64B9tOPVMstNaKmkXJlu7sIkASRNxfETjHb2rTQUxT01gB+8JDIR95eoP09MKrV8xn66K763burNlXc7AWFumDKajdfmSWwhBVdc3Dyor4j0ULN5h3Jd2LsxuxMk/rpjnScSJw1cZ9nlWjT103DhU1VATEEAk6bXHSb4ZOE9i8pTp0mqoGqAAtqJgsReUmDHIRg99dCxl25+SVs4bO95a7LzVf08qhm6qRsSTptuRAk2BxJqsVBRGJUiWMi/n0XnHj44Ze2HZdaFN8xQ1DvCaY+BAe6SFA67ja55YQ6lZm3M46heKgYgclnUwmnPLdr26LVmvIt0w/0PaTSIpGpTfULPERcQSLzvy88V9jpRoFjaB4nby88bT08coGPZZ01TLATy91ceWqJUC5mk0q5mY5QF26grfzbBRV5wJOKq7LdtGyimmy66cyBMMpO8ciCbx54n8V9pVRyVy6e7UiJa7el4H1wjfw+bGWtGXVUUfFIBHicc9x3W/Y3jZo5utQrVIVneAfhFTVeDym/+uHutlC8jVCnkAD+Mj6YpCodyTJO5NyfM4OdmePplyffK9RGAgBj3SJ2EgQZv5DBlVQl34jNeiAouJBv4Uml9VYWcpU6dl7zi5JjuDkYAABJsOcSeRwPrcOKKANldmB5jUZP1YzNoVpsTibwTimWzSzS7ugyaZAWD94gbz1/zwP4j28yqVPdaTUX4WdYK3sfOxMkYWMZLfCAbhNpHw4Q9zhY6Itl11fFTRmG4IAPpNx5H0JGBXbHjb5WkvuUNNnaNXdsAJMAEyfHA/iXbl6NIUxT/eaRoqyGRh94cyY3HXCnmuI5jO1UV31sTpQGAom2w288F01G5zg+T3Qg6quYGGOInEeii5zNPUYvUcux+0Ty6eA8McaTLI1THhvhu4h7N6yU1am6s0TUBMAHfumLjzwZ7P8AY7KihRqVkmoVFQ6iYuJgrMQAdiMMHV0LGXbn5JWzh1Q99nZHW5SOMrTY/EotaSwEwDvF9yflgkaoXuobtdiDEjeF+4nO+9uWGHtX2VSnTqZmgCpEMaa2QRYsFGxi5HhivaldmsT/ACttYfrbH0LhUjEDkFzUROpXYXDPsszLhmYiwJw85T2jJ7uiKiOXQjVEQRBWRfe8xhCGOlGiWPIeJ2wRNTxygB+ywp6mSAnl7q4crmKddRmaJJBPSDA7rCDzBAMc4jngsi84E9RzxU/Zftc+T1IV10yZIm6nY6T49MFeJ+0x2tl6egRu92nwAMfOcI5OHy48LRl1VFFxSDl4nnxbjv2XvA+Ntl+I16VaoFpvUeQfhDEypnla2Hutli/2gFPQAz85B+WKRrVdRLMSzMZJJkknrgt2a44uXY+9VnpkRCsRpO8gSBgypoC4B7dbDLqgKTiYYTG8eEk59FaH9CL94/4af/RjzCz/ANuMj/sanyH/AFYzC32af8p+ib+1035h9VXxgk9fxxozY3AEzONGOKoKLRXh1fUmiremPhY3NI/mp+7iVkiuXzNOpVWyMCYnYCJHUyVaw64D5ezDT8W8zEfoYm5rMCAjG2kKdyTBJkcvuiSPDAkjMyNii4pcgdwrXrsaqEoyspB8N+s/5YF1s4xrA2lROmRpLGYGqbkAEjyudsCuzfailVokZqoiVEIAawLrFjJBkzO3hg17inUKvRKusapFwRZb+kj0OJ90RicQ4KoEwnaHMPryW/EaRzVBqKVAhb42ADQvMG8Sdt8Vlxzs/Vyrlag7v2XA7revI+BxaDMtG71VRZ2qEd08oJNwfn9cBPaHxANRp0E7z1GBAAJkDaDtJJHpgmindG8MHulDcQp2SRl7veHrRJoyYZAzQpMi/lPXx5+GMy9ABGM6QApMk/aO8C4vAFtjiVneCZogKlF2QDSGAPej4j4AkmOojHLJ5kqIZZnuMpEaiBdG8drnnthpjxNuDdJMGF1nCyD1Z1Gd5v4+OMRd8Gc/lGZDUpj3imdRIBqJ4E9B1W2+Ak4KjfjCEkYWlbQPPGOfpjajRZiFRSzHYAEn0Ax5WoMjaXVlbmrAg/I47uL2uuMJtdeCD548ZseqB1xq7SScerlE+GZjulKg1UgZ8aZ+8vn93niQlJaNam7qCEZW7p+ILfyJIgj0BwKo2K6fi5XjE+tmRpVWNog/FJDNqkeQ6zG2BJGZ5aFFxyZZ7K1mre/p6qbKyMPIwR+MHwwLr5pi6TEqAxAjSTsoJnmdh4eFwnZPtLTeiaeadEamAEYgAsoGxJBkiPw88H/d06oVqLB1+KRedJEz8/xwgfEYXFrgqhs4nYHNOfrZd8yWr0XpLUCO4hiIbSPtTBgEi3risuPdmauUaHGpPs1ADpPn0PhizXC0e81RUTmKkQvisnbwvGBPb/ii/sgpqQzViumBIImZB2vGNqOZ8cga3Q+vssK+BksZe8+Jo9Zd0j0soHQFoU7SfGY+Xj1HTHuWy0K24GmTJ3lgJgXgDY+RxKzPBM1pVadJ2Ud0uBMvu8XkAEaZ/s445Wu1OzLEdxwRHJu43MzAF7fIYbY8QJab9kjwYT4hZCswTqMmT169MapzwczuUZkZ6Y1iTqVgC9OwsOqg818J2wBBwTE/GELLGWlbaR1nGOeWPaVIkgKCzHYAEn0A3ONq+Wem2l1ZG6MCDHkcaXF7LPCbXXHGY2tjMdLlPXaPscarK2Uy5p8mBKKp6EDUSD6DCnxHgdfL2rUyk7GxB8iDE+GLfXOu/wACQOZb8lWZ9SMacc4SMzl2pEwWiGjYi8xicgr3x2a7T7qrqeGRygvj1+ypcPEEcseMxPj+voMS+LcKfL1movEqRcbEESCPT88RGcbYoGkOAc1SzgWktK8iOeC+UzlZaINJ2plWIkEjUrjV9Ch8pwJAB64I066ojKCJN/lP5/6XxnMLgCy1hNje9kc7PZOrn31Zr3lWnSELsFJm4ZrTYX3P5vOYzpQw6gbBTFgSQo/Hw8sRuzCKcjRhge5JKmACbkGDuJvjnmctrp1Sh1QxWJP2fLnzkeG0YnJpOZIcrAZWVXTxcqIEG7iL39dFtk+IHT9o8gq9B1b7Innv+XGt2QoViz6HpO/elHsDuDAMEz4XxPyvD5EteRqWAAVMD4TyM4Wn9oJepTo0qfuizhajVI7hmGAUHrzJ9MeRte4kxbarqV0TWgT76JRyNLMftGihJqKWUQALAmZBsFnkeuGGp2PfMNDoMtXA1GINOoNiwAMqQdx485s3cPyWUoy1I0/eNMuSCzEmTcm8m8C2Oefzp1KSBrUyhggnqsGQykb6WJ2MWwTJWuc78MW7oOPhzGN/EN+23/Vr2Y7LrlFJJD1XMaoiBvA8LT44kZ+hla8NWpq4UwrMJJPRQLt5focG4qCqgmzSAeYMHTJ8QGU+Kg88d8gFT945iBpQfVyALyWJB/hGAnOeXY3HNMI2xtaI2AWHVLPaTsgK2k5TLGmwPenSisI6apBB8BucKXEez9fL/wBdTKg7NYqfCRt64t0Z9m+BLfeY/gFknyMY94rw0ZjLvSY/GImNjyMeBvguCvkjs12n3QVTwyOa72a/ZUlPMcsY7lv1+XLE/jnBHytY0nINgwI2IMx5bfTEFmi2KBjmuAc1S72uYSx2q8Cxgtw/N1VpE0mNMq0hgSJVhpYT5qpwIEeOCOXqqilZEsOvkT9R/ljiYXFrLuE2de9kY4DQrcQcJmTVqUaU7QO9YQXteCec/PD7WzJpCGQBAAFgWHIQf9PLniD2KVTkaffBPeZipiCzFoYg7iYxvVoioKwQ6ire7IkxdFY/PXv5eOJ6okxyEWsBt66qqpY+XCHXu5wvf5afJbZbPm+/xEaV33JN+QJO+9vlxzHZShmGZ2pvTdxco8DwJhoY+mJmQ4fqVS1wwmLSp5wd5nnOF3P+0AhxRpU/d1Neh2qxCnVpJ0qb9ZkeuOI2Pc48rVaSvjYwc/TZKLUK4zZpUizVVdlUixMEyY2ggEmbb4YanZSpmDpq0xQrxqDAgpVAiZUGQwkfq2G3JZLKUmNRTTNUkk1CQWJO95t5CMa8Szh7swGDTTaCDO0AGVcESCA0kEwJjBD61ziMAtbf1shI+HMaCZDe507fuo3ZjsmuUl3YPUNgQLKOgnqbk4n8QpZauP3yK6oY1MOZ5LzM9PLEccX7qnkWj+Ek92fJ+55Mpxvw1EUB2MKohJ6sNTEDmYIX0PXAbnPc7G45o+NsbWiJgFlw/ovI/wDlP/12/wCnGYK/0vT/ALX+Bv5YzHOOTqV3gh6N+ijZGqPetScKKigOrKI1obTbmDYjbY87S6vF6CkK1WmCSQAWG43G+46YX+3XDn90uZpMUqUAfhMSpjV8t/nhM7FVEOepmqNRYmCb983BPU736nBMdKJYjLfTZCy1joZRDbU6noiPFey+czVarXAVlLEJLRKqYWAeUDcxO+xwrZjLtSdkqKVZTBB3GLyrgx3d/wBcuYwv8T4Bl86xZ1IqKouCRzaxA3236EYIp+IluTx4eyEquFB2bD4j13VUm22OuWy2rn4AfKeW1/5YdO03YlRTSrlEaYGpFJMgiZEncfWcLXCnhajsO7TuAdi5+EG3K7eEeOGjKlsseJiTSUr4JMMn12XWvTK02pa4Ud4pLWJFi3LVFovysMFuznbBcmnuXQsusnUPiUE3kc+uFfPV9RFybXkk3kk3Pn9cRwhN8fGnbIyz162qdE/FH6CsHjvtFphWTLAsStqmwUnorCSRv0nA3sr2Jq1Hp16wApzr0tdqnMW5Am97+GFXJhfep7yya11/wyJ+mLwdQ6gqe6RPdO45QRy8sLqq1I0Mi+LUptR3r3mSY+7oAoWa4vpOkU9R2jUPkYkD1jA6vmiVKtRRVaxUtYnppgDV5EHBn9lCgKtidyPsjnp6dPWcRKWRmtUeI92Fp0hyWQGZgOp1AT/ZwqaQE5e153QPO5BxRqpGo910+9qDKYPM2jvcxvcE4IJSSqxkuCLSumBFu6GFwOekbk475XhS+81EHvKwPXvXUz5Ajzk88R+EcONN3QbKeXgYnoDBBEeI541LwW6odsRDhlkclMytQLWFGpp1lddJwAC6ggNMW1AkSNiCLb4m1+K0UIV6qKSdMFhvExvYxgJ224U70BWpsVq5eXUruRHeA8wJ9IxX3ZyurZ6i9fvhnuTeWMhSevfKnG0NKJozJfTZZT1rqeQRYdTkT0/hMHH+zebzmYqVU0sinRTJaJUXt1uTfrhRzeTei5SqhVxuD+R2I8Ri8KwMW3/XLn5YBcT4JQzp/eqRUVYlSQRf6gWIkc8bU3ECyzXDw9kPV8KD7uYfEeuiqc9RjfLZfVufDxP05C+Hjj3YdDQSplUIcAakUk6gd41HcYVeGVAC/vB3UuVPNvsqRE7g+UHDVlS2Vhcz+UklpXwPDZNOuykNSKU2phwqsNTJLXmAGbpfYHkRIxP7Ndq1yKtTKF1dw+8Msqs25iII254Xs/mS8Ekk3LXMSTynlHLlfEYKTfH3s4kZZ+6+FUYnh0eysbjPtHoqpXLguxU9+CArHaxEnrgD2c7G1syy16sCmW1nUe9UEybdD1OFimo1ANYSJ8BN/pi8qWl6a+7buECCp3EWgjl4jC+pAomhsXxblNaS/EHl0xyboAoua4ro7gpydokem0x6xgdXzhhg1GmqmzBmEGeRWIJPoTgx+zBVAUQSYkD4eZjxjnzO+In7BOYJi1JB7sHbW5bUx6mABO9264UtLU7e150KB53IOKNdYPepll5sGWCo6sehubQdpM6jSWqdLawygL3CsCB9nVueZ0ziVQ4YPehzeSZJ6HUoP0Hz8MReG8M93VqINgZ8+fzggz1Hical4IQwiLXXtkcv1Uj+ih/t6n/t0/8A+WMwW90/3z8hjMY4ii+UOiTu23a4KKuVRCWI0s02EiSAOsH64ROH5r3VanV5I6sfQ3+mNc/mmq1HqOZZzJ/Xhthm9nXB1rVaj1EDqigAMJXUT8pAH1xRBjKWA3+ak3SSVtSLHfLtununxRK1NatFalRW2KWNrfaK8xGIWWzM1pWZYMjAjSQwgjUvI/jIIscFa1LSulF0gbBQv0EH8sAM85AIqkg6oBVS76SNjomDc7n7XlCBgBJsqeUloBd/Cn5PiNyEGrZUvaASJY8hGk+OoYQe19P3FQZfleqx+8zk3joANIw68MfTf3bKBsCvePiYstv5d24MrifC6GcpH3oHdB78Q1Pnv05xtgiCUQSXIyQlTCaqGwOap/VNjjFtOPGXoZ8evjGNhfFOpE5LwX3xYXY3thNJcuaVR6lNYXQJDKNpuNJG17YSeD8PNaulHbW0T0G5PyBxbXBeAUMrqFFYJgMSSSekz58sKeJSRhuBwudk64TDKXmRhsNCgmY9o9OmxWpl6ystiDptO32uf1xG7O9sKmZz5UdykykhTBMqN56np4YN9uFY5Gtp3gTaTEiYj8eWKip1CCCpII2IMEeRG2MaWninjcQLHTqia2qmppmguuNeivkUxM+ny/1xrTowWP3jP0A/LFZcF9oNelK1ZrLyJMMP70XHn88dKftLzAZpSmyn4RcafXngU8OnBICMHFqYgE3+iO9su2Ao68siFnZILTZdQPqTH44rejUKOrgfAwYehn8sduJ5969VqrnvPcxttAA8BGDns/4QtfME1EDoikkESsmwkbG0n0w2jjZSQEnpmkUsslbUANO+XZWBluL069IVaSvUB+7Yg87sV2OIlHN/v1aGBujqwhrgkSNtxuLH8Cz0Ai6aahV6KAB6CD+GAOfqMoYVCRBBUgF3UeSSQemw/DCBoBJsqeQua0Fx/ZTMrxAqSF7xAKqJgGIUknkoKsSfEbkgYR+2eX9w/u4k1Geu7DmzsbC+yi2G7hfd2puqiI1L3jFh3R8IA25joN8EM5kKGbQrVUGOcQyeIPLG8MggkuRkhZ4TVQ4b57Km9WMS0+WNsxSCuwVtShiAfvAGAfUXx4L/AIYp73CkCLZLxb4fexPa8CmuWam7Ms6NAmRvB6R12wk8PybVKqUhu7BfKTE+gnFucD7NZfKSaQOsgBmJJY/kJI5dMLOIyRhmBwudk44TDM6TGw2G6EZv2iJScpVy9ZGW5B0WB2PxbeOIXCe2z5jiFNUGik40lWgkwGMzyM4Zu1iMcnXCb6DymeoAHMiYxTCNBBBgi4I3B8PHA1JBFOxxtY6dfmjK+pnp5WguuNdLfJX37sTP6641SiAzN1j6DFX8F7e5ii2moTWT+0e8PJv54kf95mYFQnRTKHZL93+9z+WBzw6cGwRTeL0xAJuFZmMxW3/eXmP9nT/3v54zHP8ATqjovf6tS9T9EqPiw/Zp/wCHq/8Aq/8AKuMxmG3Ef7B+STcK/wAhvzTecJdL+vr/AK/+o+PcZhDB8Spaj4fNSeN7U/T8cE+Of1GY/wDRP4HGYzHR+HzWY0d62VRHGYzGYrCooaI/2L/8bS/vf8JxZY/rT5L/AM2MxmJ3iX935Km4N/YPmulX4G9cUfS2HpjMZjbhXx/JD8c1Z8/0XQ88Yu+MxmHQ0SEaFedMP3sx/q6/8a/8OMxmAeIf459bpnwz/Kb8/wDSdcJtf/xFfyb8Me4zCGHUqkrPdHn+ikce/q1/XPBfMf1bf+ifwxmMx87Qea5Zq7yVOYzGYzFaFF7Ix2W/8Zl/4/yOLTf+sH8I/wCMYzGYQcS/ujyVJwb+07z/AGXcfa/XIYpGt8bfxH8cZjMa8K1d8lxxvRnzXh548549xmHRU8NCvcZjMZgR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4067944" y="2996952"/>
            <a:ext cx="4539306" cy="3493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188640" y="-531440"/>
            <a:ext cx="12172951" cy="942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nstrumental_Ukulele,_Pono_MHT,_Hawaii_Music_Supply,_Ukulele_Review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692696" y="7715944"/>
            <a:ext cx="609600" cy="609600"/>
          </a:xfrm>
          <a:prstGeom prst="rect">
            <a:avLst/>
          </a:prstGeom>
        </p:spPr>
      </p:pic>
      <p:pic>
        <p:nvPicPr>
          <p:cNvPr id="4" name="Instrumental_Ukulele,_Pono_MHT,_Hawaii_Music_Supply,_Ukulele_Review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200" y="443872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z="5400" b="1" dirty="0" smtClean="0">
                <a:latin typeface="Tempus Sans ITC" pitchFamily="82" charset="0"/>
              </a:rPr>
              <a:t>Use of the Ukulele in Songs</a:t>
            </a:r>
            <a:endParaRPr lang="ga-IE" sz="5400" b="1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459" y="1345704"/>
            <a:ext cx="8139725" cy="2155304"/>
          </a:xfrm>
        </p:spPr>
        <p:txBody>
          <a:bodyPr/>
          <a:lstStyle/>
          <a:p>
            <a:pPr marL="0" indent="0">
              <a:buNone/>
            </a:pPr>
            <a:r>
              <a:rPr lang="ga-IE" dirty="0" smtClean="0">
                <a:latin typeface="Tempus Sans ITC" pitchFamily="82" charset="0"/>
              </a:rPr>
              <a:t>The ukulele is a common instrument used in songs </a:t>
            </a:r>
          </a:p>
          <a:p>
            <a:endParaRPr lang="ga-IE" dirty="0" smtClean="0">
              <a:latin typeface="Tempus Sans ITC" pitchFamily="82" charset="0"/>
            </a:endParaRPr>
          </a:p>
          <a:p>
            <a:r>
              <a:rPr lang="ga-IE" dirty="0" smtClean="0">
                <a:latin typeface="Tempus Sans ITC" pitchFamily="82" charset="0"/>
              </a:rPr>
              <a:t>e.g </a:t>
            </a:r>
            <a:r>
              <a:rPr lang="ga-IE" i="1" dirty="0" smtClean="0">
                <a:latin typeface="Tempus Sans ITC" pitchFamily="82" charset="0"/>
              </a:rPr>
              <a:t>I’m Yours, </a:t>
            </a:r>
            <a:r>
              <a:rPr lang="ga-IE" dirty="0" smtClean="0">
                <a:latin typeface="Tempus Sans ITC" pitchFamily="82" charset="0"/>
              </a:rPr>
              <a:t>by</a:t>
            </a:r>
            <a:r>
              <a:rPr lang="ga-IE" i="1" dirty="0" smtClean="0">
                <a:latin typeface="Tempus Sans ITC" pitchFamily="82" charset="0"/>
              </a:rPr>
              <a:t> Jason Mraz...</a:t>
            </a:r>
          </a:p>
          <a:p>
            <a:endParaRPr lang="ga-IE" i="1" dirty="0">
              <a:latin typeface="Tempus Sans ITC" pitchFamily="82" charset="0"/>
            </a:endParaRPr>
          </a:p>
          <a:p>
            <a:endParaRPr lang="ga-IE" i="1" dirty="0">
              <a:latin typeface="Tempus Sans ITC" pitchFamily="82" charset="0"/>
            </a:endParaRPr>
          </a:p>
        </p:txBody>
      </p:sp>
      <p:pic>
        <p:nvPicPr>
          <p:cNvPr id="4" name="Jason Mraz - I'm Yours (Live On Earth Single Video)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7000" out="5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08304" y="2909392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075" y="3805808"/>
            <a:ext cx="5537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Tempus Sans ITC" pitchFamily="82" charset="0"/>
              </a:rPr>
              <a:t>... </a:t>
            </a:r>
            <a:r>
              <a:rPr lang="en-US" sz="3200" i="1" dirty="0">
                <a:latin typeface="Tempus Sans ITC" pitchFamily="82" charset="0"/>
              </a:rPr>
              <a:t>Hey, Soul Sister </a:t>
            </a:r>
            <a:r>
              <a:rPr lang="en-US" sz="3200" dirty="0">
                <a:latin typeface="Tempus Sans ITC" pitchFamily="82" charset="0"/>
              </a:rPr>
              <a:t>by </a:t>
            </a:r>
            <a:r>
              <a:rPr lang="en-US" sz="3200" i="1" dirty="0">
                <a:latin typeface="Tempus Sans ITC" pitchFamily="82" charset="0"/>
              </a:rPr>
              <a:t>Train</a:t>
            </a:r>
            <a:r>
              <a:rPr lang="en-US" sz="3200" dirty="0">
                <a:latin typeface="Tempus Sans ITC" pitchFamily="82" charset="0"/>
              </a:rPr>
              <a:t>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4581128"/>
            <a:ext cx="68836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Tempus Sans ITC" pitchFamily="82" charset="0"/>
              </a:rPr>
              <a:t>...and </a:t>
            </a:r>
            <a:r>
              <a:rPr lang="en-US" sz="3200" i="1" dirty="0">
                <a:latin typeface="Tempus Sans ITC" pitchFamily="82" charset="0"/>
              </a:rPr>
              <a:t>Classy Girls </a:t>
            </a:r>
            <a:r>
              <a:rPr lang="en-US" sz="3200" dirty="0">
                <a:latin typeface="Tempus Sans ITC" pitchFamily="82" charset="0"/>
              </a:rPr>
              <a:t>by </a:t>
            </a:r>
            <a:r>
              <a:rPr lang="en-US" sz="3200" i="1" dirty="0">
                <a:latin typeface="Tempus Sans ITC" pitchFamily="82" charset="0"/>
              </a:rPr>
              <a:t>the </a:t>
            </a:r>
            <a:r>
              <a:rPr lang="en-US" sz="3200" i="1" dirty="0" err="1">
                <a:latin typeface="Tempus Sans ITC" pitchFamily="82" charset="0"/>
              </a:rPr>
              <a:t>Lumineers</a:t>
            </a:r>
            <a:r>
              <a:rPr lang="en-US" sz="3200" dirty="0" smtClean="0">
                <a:latin typeface="Tempus Sans ITC" pitchFamily="82" charset="0"/>
              </a:rPr>
              <a:t>.</a:t>
            </a:r>
            <a:r>
              <a:rPr lang="ga-IE" sz="3200" dirty="0" smtClean="0">
                <a:latin typeface="Tempus Sans ITC" pitchFamily="82" charset="0"/>
              </a:rPr>
              <a:t> </a:t>
            </a:r>
          </a:p>
          <a:p>
            <a:r>
              <a:rPr lang="ga-IE" sz="3200" dirty="0" smtClean="0">
                <a:latin typeface="Tempus Sans ITC" pitchFamily="82" charset="0"/>
              </a:rPr>
              <a:t>(In this song, the ukulele is plucked)</a:t>
            </a:r>
            <a:endParaRPr lang="en-US" sz="3200" dirty="0">
              <a:latin typeface="Tempus Sans ITC" pitchFamily="82" charset="0"/>
            </a:endParaRPr>
          </a:p>
        </p:txBody>
      </p:sp>
      <p:pic>
        <p:nvPicPr>
          <p:cNvPr id="7" name="Train - Hey, Soul Sister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fade in="7000" out="5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08304" y="3780983"/>
            <a:ext cx="609600" cy="609600"/>
          </a:xfrm>
          <a:prstGeom prst="rect">
            <a:avLst/>
          </a:prstGeom>
        </p:spPr>
      </p:pic>
      <p:pic>
        <p:nvPicPr>
          <p:cNvPr id="8" name="The Lumineers - Classy Girls w_ Lyrics (mp3cut.net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fade in="7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08304" y="4814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66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86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z="6000" b="1" dirty="0" smtClean="0">
                <a:latin typeface="Tempus Sans ITC" pitchFamily="82" charset="0"/>
              </a:rPr>
              <a:t>Thanks for Watching!</a:t>
            </a:r>
            <a:endParaRPr lang="ga-IE" sz="6000" b="1" dirty="0">
              <a:latin typeface="Tempus Sans ITC" pitchFamily="82" charset="0"/>
            </a:endParaRPr>
          </a:p>
        </p:txBody>
      </p:sp>
      <p:pic>
        <p:nvPicPr>
          <p:cNvPr id="1029" name="Picture 5" descr="C:\Users\Stapleton\AppData\Local\Microsoft\Windows\Temporary Internet Files\Content.IE5\468KW3QE\MC9004379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15589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152" y="-459432"/>
            <a:ext cx="10751914" cy="806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1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ga-IE" sz="6000" b="1" smtClean="0">
                <a:latin typeface="Tempus Sans ITC" pitchFamily="82" charset="0"/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empus Sans ITC" pitchFamily="82" charset="0"/>
              </a:rPr>
              <a:t>The ukulele was first made in 1879, but it didn’t become popular until the 1960s.</a:t>
            </a:r>
          </a:p>
          <a:p>
            <a:pPr eaLnBrk="1" hangingPunct="1"/>
            <a:endParaRPr lang="ga-IE" smtClean="0">
              <a:latin typeface="Tempus Sans ITC" pitchFamily="82" charset="0"/>
            </a:endParaRPr>
          </a:p>
          <a:p>
            <a:pPr eaLnBrk="1" hangingPunct="1"/>
            <a:r>
              <a:rPr lang="en-US" smtClean="0">
                <a:latin typeface="Tempus Sans ITC" pitchFamily="82" charset="0"/>
              </a:rPr>
              <a:t>It is based on the machete, a small, guitar-like instrument introduced by Portuguese and Spanish immigrants.</a:t>
            </a:r>
          </a:p>
          <a:p>
            <a:pPr eaLnBrk="1" hangingPunct="1"/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220072" y="4480317"/>
            <a:ext cx="3888432" cy="2333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36512" y="5170884"/>
            <a:ext cx="1714500" cy="1714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571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ga-IE" sz="6600" b="1" dirty="0" smtClean="0">
                <a:latin typeface="Tempus Sans ITC" pitchFamily="82" charset="0"/>
              </a:rPr>
              <a:t>About the Ukulele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040312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empus Sans ITC" pitchFamily="82" charset="0"/>
              </a:rPr>
              <a:t>The ukulele is a Hawaiian instrument that is part of the guitar family of stringed instruments. </a:t>
            </a:r>
            <a:endParaRPr lang="ga-IE" sz="4000" dirty="0" smtClean="0">
              <a:latin typeface="Tempus Sans ITC" pitchFamily="82" charset="0"/>
            </a:endParaRPr>
          </a:p>
          <a:p>
            <a:pPr eaLnBrk="1" hangingPunct="1"/>
            <a:endParaRPr lang="ga-IE" sz="4000" dirty="0">
              <a:latin typeface="Tempus Sans ITC" pitchFamily="82" charset="0"/>
            </a:endParaRPr>
          </a:p>
          <a:p>
            <a:pPr eaLnBrk="1" hangingPunct="1"/>
            <a:r>
              <a:rPr lang="en-US" sz="4000" dirty="0" smtClean="0">
                <a:latin typeface="Tempus Sans ITC" pitchFamily="82" charset="0"/>
              </a:rPr>
              <a:t>Only 3 companies worldwide manufacture ukuleles.</a:t>
            </a:r>
            <a:endParaRPr lang="ga-IE" sz="4000" dirty="0" smtClean="0">
              <a:latin typeface="Tempus Sans ITC" pitchFamily="82" charset="0"/>
            </a:endParaRPr>
          </a:p>
          <a:p>
            <a:pPr eaLnBrk="1" hangingPunct="1"/>
            <a:endParaRPr lang="ga-IE" sz="4000" dirty="0" smtClean="0">
              <a:latin typeface="Tempus Sans ITC" pitchFamily="82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5141913"/>
            <a:ext cx="1749426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3349626"/>
            <a:ext cx="179863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0591"/>
            <a:ext cx="8229600" cy="62642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0" dirty="0">
              <a:latin typeface="Tempus Sans ITC" pitchFamily="8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0" dirty="0">
                <a:latin typeface="Tempus Sans ITC" pitchFamily="82" charset="0"/>
              </a:rPr>
              <a:t>Ukuleles are generally made of wood, but cheaper ukuleles can be made from plastic. Some expensive ukuleles, which may cost thousands, are made from Acacia </a:t>
            </a:r>
            <a:r>
              <a:rPr lang="en-US" sz="16000" dirty="0" err="1">
                <a:latin typeface="Tempus Sans ITC" pitchFamily="82" charset="0"/>
              </a:rPr>
              <a:t>koa</a:t>
            </a:r>
            <a:r>
              <a:rPr lang="en-US" sz="16000" dirty="0">
                <a:latin typeface="Tempus Sans ITC" pitchFamily="82" charset="0"/>
              </a:rPr>
              <a:t>, a Hawaiian wood</a:t>
            </a:r>
            <a:r>
              <a:rPr lang="en-US" sz="16000" dirty="0" smtClean="0">
                <a:latin typeface="Tempus Sans ITC" pitchFamily="82" charset="0"/>
              </a:rPr>
              <a:t>.</a:t>
            </a:r>
            <a:endParaRPr lang="ga-IE" sz="16000" dirty="0" smtClean="0">
              <a:latin typeface="Tempus Sans ITC" pitchFamily="8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ga-IE" sz="16000" dirty="0">
              <a:latin typeface="Tempus Sans ITC" pitchFamily="8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0" dirty="0">
                <a:latin typeface="Tempus Sans ITC" pitchFamily="82" charset="0"/>
              </a:rPr>
              <a:t>Ukuleles generally have a similar shape to the guitar, except they are smaller. They usually have 4 strings.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7600" dirty="0">
              <a:latin typeface="Tempus Sans ITC" pitchFamily="8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ga-IE" sz="4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5141913"/>
            <a:ext cx="1749426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-100013"/>
            <a:ext cx="8229600" cy="2727326"/>
          </a:xfrm>
        </p:spPr>
        <p:txBody>
          <a:bodyPr/>
          <a:lstStyle/>
          <a:p>
            <a:pPr eaLnBrk="1" hangingPunct="1"/>
            <a:r>
              <a:rPr lang="ga-IE" sz="6000" b="1" dirty="0" smtClean="0">
                <a:latin typeface="Tempus Sans ITC" pitchFamily="82" charset="0"/>
              </a:rPr>
              <a:t>There are 4 types of ukulele...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5157788"/>
            <a:ext cx="1749426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1988839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ga-IE" sz="3200" dirty="0" smtClean="0">
                <a:latin typeface="Tempus Sans ITC" pitchFamily="82" charset="0"/>
              </a:rPr>
              <a:t>The ukulele </a:t>
            </a:r>
            <a:r>
              <a:rPr lang="en-US" sz="3200" dirty="0" smtClean="0">
                <a:latin typeface="Tempus Sans ITC" pitchFamily="82" charset="0"/>
              </a:rPr>
              <a:t>is played </a:t>
            </a:r>
            <a:r>
              <a:rPr lang="en-US" sz="3200" dirty="0">
                <a:latin typeface="Tempus Sans ITC" pitchFamily="82" charset="0"/>
              </a:rPr>
              <a:t>with the thumb and fingertips, and has four strings. </a:t>
            </a:r>
            <a:endParaRPr lang="ga-IE" sz="3200" dirty="0" smtClean="0">
              <a:latin typeface="Tempus Sans ITC" pitchFamily="82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ga-IE" sz="3200" dirty="0" smtClean="0">
              <a:latin typeface="Tempus Sans ITC" pitchFamily="8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empus Sans ITC" pitchFamily="82" charset="0"/>
              </a:rPr>
              <a:t>The </a:t>
            </a:r>
            <a:r>
              <a:rPr lang="en-US" sz="3200" dirty="0">
                <a:latin typeface="Tempus Sans ITC" pitchFamily="82" charset="0"/>
              </a:rPr>
              <a:t>ukulele comes in four sizes, soprano, concert, tenor and baritone.</a:t>
            </a:r>
            <a:endParaRPr lang="ga-IE" sz="3200" dirty="0" smtClean="0">
              <a:latin typeface="Tempus Sans ITC" pitchFamily="82" charset="0"/>
            </a:endParaRPr>
          </a:p>
          <a:p>
            <a:r>
              <a:rPr lang="en-US" sz="3200" dirty="0">
                <a:latin typeface="Tempus Sans ITC" pitchFamily="82" charset="0"/>
              </a:rPr>
              <a:t> </a:t>
            </a:r>
            <a:endParaRPr lang="ga-IE" sz="3200" dirty="0" smtClean="0">
              <a:latin typeface="Tempus Sans ITC" pitchFamily="8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empus Sans ITC" pitchFamily="82" charset="0"/>
              </a:rPr>
              <a:t>Each </a:t>
            </a:r>
            <a:r>
              <a:rPr lang="en-US" sz="3200" dirty="0">
                <a:latin typeface="Tempus Sans ITC" pitchFamily="82" charset="0"/>
              </a:rPr>
              <a:t>size has a different sounds and volume. </a:t>
            </a:r>
          </a:p>
          <a:p>
            <a:pPr marL="457200" indent="-457200">
              <a:buFont typeface="Arial" pitchFamily="34" charset="0"/>
              <a:buChar char="•"/>
            </a:pPr>
            <a:endParaRPr lang="ga-IE" sz="3200" dirty="0" smtClean="0">
              <a:latin typeface="Tempus Sans ITC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ga-IE" sz="6000" b="1" dirty="0" smtClean="0">
                <a:latin typeface="Tempus Sans ITC" pitchFamily="82" charset="0"/>
              </a:rPr>
              <a:t>Soprano</a:t>
            </a:r>
            <a:endParaRPr lang="ga-IE" sz="6000" b="1" dirty="0"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12" y="1476746"/>
            <a:ext cx="7812088" cy="4525963"/>
          </a:xfrm>
        </p:spPr>
        <p:txBody>
          <a:bodyPr/>
          <a:lstStyle/>
          <a:p>
            <a:r>
              <a:rPr lang="en-US" sz="3600" dirty="0">
                <a:latin typeface="Tempus Sans ITC" pitchFamily="82" charset="0"/>
              </a:rPr>
              <a:t>The soprano ukulele is 21 inches </a:t>
            </a:r>
            <a:r>
              <a:rPr lang="en-US" sz="3600" dirty="0" smtClean="0">
                <a:latin typeface="Tempus Sans ITC" pitchFamily="82" charset="0"/>
              </a:rPr>
              <a:t>long</a:t>
            </a:r>
            <a:r>
              <a:rPr lang="ga-IE" sz="3600" dirty="0" smtClean="0">
                <a:latin typeface="Tempus Sans ITC" pitchFamily="82" charset="0"/>
              </a:rPr>
              <a:t>.</a:t>
            </a:r>
            <a:endParaRPr lang="ga-IE" sz="3600" dirty="0">
              <a:latin typeface="Tempus Sans ITC" pitchFamily="82" charset="0"/>
            </a:endParaRPr>
          </a:p>
          <a:p>
            <a:r>
              <a:rPr lang="ga-IE" sz="3600" dirty="0" smtClean="0">
                <a:latin typeface="Tempus Sans ITC" pitchFamily="82" charset="0"/>
              </a:rPr>
              <a:t>It is t</a:t>
            </a:r>
            <a:r>
              <a:rPr lang="en-US" sz="3600" dirty="0" smtClean="0">
                <a:latin typeface="Tempus Sans ITC" pitchFamily="82" charset="0"/>
              </a:rPr>
              <a:t>he </a:t>
            </a:r>
            <a:r>
              <a:rPr lang="en-US" sz="3600" dirty="0">
                <a:latin typeface="Tempus Sans ITC" pitchFamily="82" charset="0"/>
              </a:rPr>
              <a:t>most common and standard type of ukulele. </a:t>
            </a:r>
            <a:endParaRPr lang="ga-IE" sz="3600" dirty="0">
              <a:latin typeface="Tempus Sans ITC" pitchFamily="82" charset="0"/>
            </a:endParaRPr>
          </a:p>
          <a:p>
            <a:r>
              <a:rPr lang="en-US" sz="3600" dirty="0" smtClean="0">
                <a:latin typeface="Tempus Sans ITC" pitchFamily="82" charset="0"/>
              </a:rPr>
              <a:t>It’s </a:t>
            </a:r>
            <a:r>
              <a:rPr lang="en-US" sz="3600" dirty="0">
                <a:latin typeface="Tempus Sans ITC" pitchFamily="82" charset="0"/>
              </a:rPr>
              <a:t>the smallest </a:t>
            </a:r>
            <a:r>
              <a:rPr lang="en-US" sz="3600" dirty="0" smtClean="0">
                <a:latin typeface="Tempus Sans ITC" pitchFamily="82" charset="0"/>
              </a:rPr>
              <a:t>ukulele</a:t>
            </a:r>
            <a:r>
              <a:rPr lang="ga-IE" sz="3600" dirty="0">
                <a:latin typeface="Tempus Sans ITC" pitchFamily="82" charset="0"/>
              </a:rPr>
              <a:t>.</a:t>
            </a:r>
            <a:r>
              <a:rPr lang="en-US" sz="3600" dirty="0" smtClean="0">
                <a:latin typeface="Tempus Sans ITC" pitchFamily="82" charset="0"/>
              </a:rPr>
              <a:t> </a:t>
            </a:r>
            <a:endParaRPr lang="ga-IE" sz="3600" dirty="0" smtClean="0">
              <a:latin typeface="Tempus Sans ITC" pitchFamily="82" charset="0"/>
            </a:endParaRPr>
          </a:p>
          <a:p>
            <a:r>
              <a:rPr lang="en-US" sz="3600" dirty="0" smtClean="0">
                <a:latin typeface="Tempus Sans ITC" pitchFamily="82" charset="0"/>
              </a:rPr>
              <a:t>It </a:t>
            </a:r>
            <a:r>
              <a:rPr lang="en-US" sz="3600" dirty="0">
                <a:latin typeface="Tempus Sans ITC" pitchFamily="82" charset="0"/>
              </a:rPr>
              <a:t>was the first size of ukulele, made in the early 1900’s.</a:t>
            </a:r>
          </a:p>
          <a:p>
            <a:endParaRPr lang="ga-IE" sz="3600" dirty="0">
              <a:latin typeface="Tempus Sans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5046959"/>
            <a:ext cx="3312368" cy="19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17494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0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z="6000" b="1" dirty="0" smtClean="0">
                <a:latin typeface="Tempus Sans ITC" pitchFamily="82" charset="0"/>
              </a:rPr>
              <a:t>Tenor</a:t>
            </a:r>
            <a:endParaRPr lang="ga-IE" sz="6000" b="1" dirty="0">
              <a:latin typeface="Tempus Sans ITC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435" y="1357372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empus Sans ITC" pitchFamily="82" charset="0"/>
              </a:rPr>
              <a:t>The tenor ukulele is just a little bit bigger than the concert u</a:t>
            </a:r>
            <a:r>
              <a:rPr lang="ga-IE" sz="3600" dirty="0" smtClean="0">
                <a:latin typeface="Tempus Sans ITC" pitchFamily="82" charset="0"/>
              </a:rPr>
              <a:t>kulele. It has a deeper sound.</a:t>
            </a:r>
          </a:p>
          <a:p>
            <a:pPr eaLnBrk="1" hangingPunct="1"/>
            <a:r>
              <a:rPr lang="en-US" sz="3600" dirty="0">
                <a:latin typeface="Tempus Sans ITC" pitchFamily="82" charset="0"/>
              </a:rPr>
              <a:t>The tenor ukulele is just about 26 ¼ inches long.</a:t>
            </a:r>
            <a:endParaRPr lang="ga-IE" sz="3600" dirty="0" smtClean="0">
              <a:latin typeface="Tempus Sans ITC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 rot="21016000">
            <a:off x="5568859" y="4809764"/>
            <a:ext cx="2857500" cy="962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5157788"/>
            <a:ext cx="1749426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3322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z="6000" b="1" dirty="0" smtClean="0">
                <a:latin typeface="Tempus Sans ITC" pitchFamily="82" charset="0"/>
              </a:rPr>
              <a:t>Baritone</a:t>
            </a:r>
            <a:endParaRPr lang="ga-IE" sz="6000" b="1" dirty="0">
              <a:latin typeface="Tempus Sans ITC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23528" y="1700808"/>
            <a:ext cx="8218487" cy="2448272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empus Sans ITC" pitchFamily="82" charset="0"/>
              </a:rPr>
              <a:t>The baritone ukulele is the biggest of the </a:t>
            </a:r>
            <a:r>
              <a:rPr lang="ga-IE" sz="3600" dirty="0" smtClean="0">
                <a:latin typeface="Tempus Sans ITC" pitchFamily="82" charset="0"/>
              </a:rPr>
              <a:t>ukuleles.</a:t>
            </a:r>
            <a:r>
              <a:rPr lang="en-US" sz="3600" dirty="0" smtClean="0">
                <a:latin typeface="Tempus Sans ITC" pitchFamily="82" charset="0"/>
              </a:rPr>
              <a:t> </a:t>
            </a:r>
            <a:endParaRPr lang="ga-IE" sz="3600" dirty="0" smtClean="0">
              <a:latin typeface="Tempus Sans ITC" pitchFamily="82" charset="0"/>
            </a:endParaRPr>
          </a:p>
          <a:p>
            <a:pPr eaLnBrk="1" hangingPunct="1"/>
            <a:r>
              <a:rPr lang="ga-IE" sz="3600" dirty="0" smtClean="0">
                <a:latin typeface="Tempus Sans ITC" pitchFamily="82" charset="0"/>
              </a:rPr>
              <a:t>It gives </a:t>
            </a:r>
            <a:r>
              <a:rPr lang="en-US" sz="3600" dirty="0" smtClean="0">
                <a:latin typeface="Tempus Sans ITC" pitchFamily="82" charset="0"/>
              </a:rPr>
              <a:t>a deeper sound. </a:t>
            </a:r>
            <a:endParaRPr lang="ga-IE" sz="3600" dirty="0">
              <a:latin typeface="Tempus Sans ITC" pitchFamily="82" charset="0"/>
            </a:endParaRPr>
          </a:p>
          <a:p>
            <a:pPr eaLnBrk="1" hangingPunct="1"/>
            <a:r>
              <a:rPr lang="ga-IE" sz="3600" dirty="0" smtClean="0">
                <a:latin typeface="Tempus Sans ITC" pitchFamily="82" charset="0"/>
              </a:rPr>
              <a:t>It is around 30 inches long</a:t>
            </a:r>
          </a:p>
          <a:p>
            <a:pPr marL="0" indent="0" eaLnBrk="1" hangingPunct="1">
              <a:buNone/>
            </a:pPr>
            <a:endParaRPr lang="ga-IE" sz="3600" dirty="0" smtClean="0">
              <a:latin typeface="Tempus Sans ITC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 rot="20992355">
            <a:off x="5864317" y="5401003"/>
            <a:ext cx="2857500" cy="1028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5157788"/>
            <a:ext cx="1749426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7526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30213" y="95250"/>
            <a:ext cx="8229600" cy="1143000"/>
          </a:xfrm>
        </p:spPr>
        <p:txBody>
          <a:bodyPr/>
          <a:lstStyle/>
          <a:p>
            <a:pPr eaLnBrk="1" hangingPunct="1"/>
            <a:r>
              <a:rPr lang="ga-IE" sz="6000" b="1" dirty="0" smtClean="0">
                <a:latin typeface="Tempus Sans ITC" pitchFamily="82" charset="0"/>
              </a:rPr>
              <a:t>Tuning the Ukulele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6100" y="1341438"/>
            <a:ext cx="4537075" cy="4813300"/>
          </a:xfrm>
        </p:spPr>
        <p:txBody>
          <a:bodyPr/>
          <a:lstStyle/>
          <a:p>
            <a:pPr eaLnBrk="1" hangingPunct="1"/>
            <a:r>
              <a:rPr lang="ga-IE" sz="4000" smtClean="0">
                <a:latin typeface="Tempus Sans ITC" pitchFamily="82" charset="0"/>
              </a:rPr>
              <a:t>The ukulele has 4 nylon strings. </a:t>
            </a:r>
          </a:p>
          <a:p>
            <a:pPr eaLnBrk="1" hangingPunct="1"/>
            <a:endParaRPr lang="ga-IE" sz="4000" smtClean="0">
              <a:latin typeface="Tempus Sans ITC" pitchFamily="82" charset="0"/>
            </a:endParaRPr>
          </a:p>
          <a:p>
            <a:pPr eaLnBrk="1" hangingPunct="1"/>
            <a:r>
              <a:rPr lang="ga-IE" sz="4000" smtClean="0">
                <a:latin typeface="Tempus Sans ITC" pitchFamily="82" charset="0"/>
              </a:rPr>
              <a:t>These are tuned to the notes G, C, E and A.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179512" y="2348880"/>
            <a:ext cx="4162345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422400">
              <a:srgbClr val="0070C0">
                <a:alpha val="6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0975" y="5214938"/>
            <a:ext cx="17494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211638" y="73167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ow_a_tuned_ukulele_should_sound (mp3cut.net) (1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23728" y="72838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342</Words>
  <Application>Microsoft Office PowerPoint</Application>
  <PresentationFormat>On-screen Show (4:3)</PresentationFormat>
  <Paragraphs>43</Paragraphs>
  <Slides>11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UKULELE  </vt:lpstr>
      <vt:lpstr>History</vt:lpstr>
      <vt:lpstr>About the Ukulele</vt:lpstr>
      <vt:lpstr>PowerPoint Presentation</vt:lpstr>
      <vt:lpstr>There are 4 types of ukulele...</vt:lpstr>
      <vt:lpstr>Soprano</vt:lpstr>
      <vt:lpstr>Tenor</vt:lpstr>
      <vt:lpstr>Baritone</vt:lpstr>
      <vt:lpstr>Tuning the Ukulele</vt:lpstr>
      <vt:lpstr>Use of the Ukulele in Songs</vt:lpstr>
      <vt:lpstr>Thanks for Watching!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UKULELE</dc:title>
  <dc:creator>Stapleton</dc:creator>
  <cp:lastModifiedBy>Stapleton</cp:lastModifiedBy>
  <cp:revision>54</cp:revision>
  <dcterms:created xsi:type="dcterms:W3CDTF">2013-02-03T09:38:52Z</dcterms:created>
  <dcterms:modified xsi:type="dcterms:W3CDTF">2013-03-18T12:07:25Z</dcterms:modified>
</cp:coreProperties>
</file>